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53" r:id="rId5"/>
    <p:sldId id="329" r:id="rId6"/>
    <p:sldId id="354" r:id="rId7"/>
    <p:sldId id="331" r:id="rId8"/>
    <p:sldId id="345" r:id="rId9"/>
    <p:sldId id="349" r:id="rId10"/>
    <p:sldId id="3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966" autoAdjust="0"/>
  </p:normalViewPr>
  <p:slideViewPr>
    <p:cSldViewPr snapToGrid="0">
      <p:cViewPr varScale="1">
        <p:scale>
          <a:sx n="61" d="100"/>
          <a:sy n="61" d="100"/>
        </p:scale>
        <p:origin x="10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257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ashisvlog12@gmail.com" TargetMode="External"/><Relationship Id="rId7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hyperlink" Target="mailto:sumantimsina803@gmail.com" TargetMode="External"/><Relationship Id="rId4" Type="http://schemas.openxmlformats.org/officeDocument/2006/relationships/hyperlink" Target="mailto:aashikthapa178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-9912" y="12488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</p:spPr>
        <p:txBody>
          <a:bodyPr/>
          <a:lstStyle/>
          <a:p>
            <a:r>
              <a:rPr lang="en-US" dirty="0"/>
              <a:t>Presentation on Mobile Apps: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1592496"/>
          </a:xfrm>
        </p:spPr>
        <p:txBody>
          <a:bodyPr/>
          <a:lstStyle/>
          <a:p>
            <a:r>
              <a:rPr lang="en-US" dirty="0"/>
              <a:t>Ashish Subedi</a:t>
            </a:r>
          </a:p>
          <a:p>
            <a:r>
              <a:rPr lang="en-US" dirty="0"/>
              <a:t>Ashik Thapa</a:t>
            </a:r>
          </a:p>
          <a:p>
            <a:r>
              <a:rPr lang="en-US" dirty="0"/>
              <a:t>Suman Timsina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00052" y="2248091"/>
            <a:ext cx="5983715" cy="2706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/>
              <a:t>Introduction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997" y="-58800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Table of Content: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F363C1-9BB7-92B3-10AD-4BC26FF6BCBA}"/>
              </a:ext>
            </a:extLst>
          </p:cNvPr>
          <p:cNvSpPr/>
          <p:nvPr/>
        </p:nvSpPr>
        <p:spPr>
          <a:xfrm>
            <a:off x="4223347" y="2861694"/>
            <a:ext cx="1268362" cy="5751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Native Mobile apps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CEAA26-281E-761C-1201-BE77A1705641}"/>
              </a:ext>
            </a:extLst>
          </p:cNvPr>
          <p:cNvSpPr/>
          <p:nvPr/>
        </p:nvSpPr>
        <p:spPr>
          <a:xfrm>
            <a:off x="4164355" y="3712209"/>
            <a:ext cx="1622323" cy="5751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Web based mobile apps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EF9C6A-ABCC-C9D1-AC64-E711CCB4E57B}"/>
              </a:ext>
            </a:extLst>
          </p:cNvPr>
          <p:cNvSpPr/>
          <p:nvPr/>
        </p:nvSpPr>
        <p:spPr>
          <a:xfrm>
            <a:off x="4238096" y="4562724"/>
            <a:ext cx="1607574" cy="5751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dirty="0"/>
              <a:t>Hybrid mobile apps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EC47CC-16ED-3676-EC99-4CDD2543AEE1}"/>
              </a:ext>
            </a:extLst>
          </p:cNvPr>
          <p:cNvCxnSpPr>
            <a:stCxn id="6" idx="3"/>
          </p:cNvCxnSpPr>
          <p:nvPr/>
        </p:nvCxnSpPr>
        <p:spPr>
          <a:xfrm flipV="1">
            <a:off x="5491709" y="3149287"/>
            <a:ext cx="148619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162141-C366-E538-57DE-6FBABD2BBF95}"/>
              </a:ext>
            </a:extLst>
          </p:cNvPr>
          <p:cNvCxnSpPr>
            <a:cxnSpLocks/>
          </p:cNvCxnSpPr>
          <p:nvPr/>
        </p:nvCxnSpPr>
        <p:spPr>
          <a:xfrm>
            <a:off x="5845670" y="3955559"/>
            <a:ext cx="1469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327ACC-56EA-0AF3-85B3-DD466EB337DB}"/>
              </a:ext>
            </a:extLst>
          </p:cNvPr>
          <p:cNvCxnSpPr>
            <a:cxnSpLocks/>
          </p:cNvCxnSpPr>
          <p:nvPr/>
        </p:nvCxnSpPr>
        <p:spPr>
          <a:xfrm>
            <a:off x="5805950" y="4836447"/>
            <a:ext cx="12859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918459-C3BF-FA48-4287-F9801298C05B}"/>
              </a:ext>
            </a:extLst>
          </p:cNvPr>
          <p:cNvCxnSpPr>
            <a:cxnSpLocks/>
          </p:cNvCxnSpPr>
          <p:nvPr/>
        </p:nvCxnSpPr>
        <p:spPr>
          <a:xfrm>
            <a:off x="6977905" y="3163844"/>
            <a:ext cx="337295" cy="79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353CC6-C4F7-D377-6CFC-ABFD88A19802}"/>
              </a:ext>
            </a:extLst>
          </p:cNvPr>
          <p:cNvCxnSpPr>
            <a:cxnSpLocks/>
          </p:cNvCxnSpPr>
          <p:nvPr/>
        </p:nvCxnSpPr>
        <p:spPr>
          <a:xfrm flipV="1">
            <a:off x="7091909" y="3955558"/>
            <a:ext cx="223291" cy="880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A6B511B-5BCB-11D4-326D-1CA7BFA6F8C6}"/>
              </a:ext>
            </a:extLst>
          </p:cNvPr>
          <p:cNvSpPr/>
          <p:nvPr/>
        </p:nvSpPr>
        <p:spPr>
          <a:xfrm>
            <a:off x="7662377" y="3113269"/>
            <a:ext cx="2193381" cy="5629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Advantages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CCAC99-0F3C-FEE2-D3C3-C68B4EA5B2E0}"/>
              </a:ext>
            </a:extLst>
          </p:cNvPr>
          <p:cNvSpPr/>
          <p:nvPr/>
        </p:nvSpPr>
        <p:spPr>
          <a:xfrm>
            <a:off x="7661979" y="3751683"/>
            <a:ext cx="2193381" cy="5629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Disadvantages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DE47647-EED6-8F3F-25A5-AA5B49FACB8B}"/>
              </a:ext>
            </a:extLst>
          </p:cNvPr>
          <p:cNvSpPr/>
          <p:nvPr/>
        </p:nvSpPr>
        <p:spPr>
          <a:xfrm>
            <a:off x="7663775" y="4411530"/>
            <a:ext cx="2193381" cy="5629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1125" y="1909497"/>
            <a:ext cx="9052560" cy="2487168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Types of mobil</a:t>
            </a:r>
            <a:r>
              <a:rPr lang="en-US" dirty="0"/>
              <a:t>e apps:</a:t>
            </a:r>
            <a:br>
              <a:rPr lang="en-US" dirty="0"/>
            </a:br>
            <a:r>
              <a:rPr lang="en-US" dirty="0"/>
              <a:t>1) Native mobile apps</a:t>
            </a:r>
            <a:br>
              <a:rPr lang="en-US" dirty="0"/>
            </a:br>
            <a:r>
              <a:rPr lang="en-US" dirty="0"/>
              <a:t>2) Web based mobile apps</a:t>
            </a:r>
            <a:br>
              <a:rPr lang="en-US" dirty="0"/>
            </a:br>
            <a:r>
              <a:rPr lang="en-US" dirty="0"/>
              <a:t>3) Hybrid mobile apps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1125" y="840658"/>
            <a:ext cx="8349750" cy="4689987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5542" y="4686471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9961" y="1516083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31" y="-339508"/>
            <a:ext cx="6419088" cy="2350008"/>
          </a:xfrm>
          <a:noFill/>
        </p:spPr>
        <p:txBody>
          <a:bodyPr>
            <a:noAutofit/>
          </a:bodyPr>
          <a:lstStyle/>
          <a:p>
            <a:r>
              <a:rPr lang="en-US" dirty="0"/>
              <a:t>All about native mobile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683" y="3666744"/>
            <a:ext cx="6419088" cy="1185770"/>
          </a:xfrm>
          <a:noFill/>
        </p:spPr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Advantages of Native mobile apps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1800" dirty="0"/>
              <a:t>More responsive, quicker, and offer a greater user experience.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1800" dirty="0"/>
              <a:t>Fewer bugs during development</a:t>
            </a:r>
            <a:r>
              <a:rPr lang="en-US" sz="2400" dirty="0"/>
              <a:t>.</a:t>
            </a:r>
          </a:p>
        </p:txBody>
      </p:sp>
      <p:pic>
        <p:nvPicPr>
          <p:cNvPr id="9" name="Picture Placeholder 5" descr="A group of orange flowers">
            <a:extLst>
              <a:ext uri="{FF2B5EF4-FFF2-40B4-BE49-F238E27FC236}">
                <a16:creationId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4488" y="0"/>
            <a:ext cx="4434464" cy="6858000"/>
          </a:xfrm>
          <a:solidFill>
            <a:schemeClr val="bg1">
              <a:lumMod val="9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CF82B-C48D-62ED-7A81-7C072F84564E}"/>
              </a:ext>
            </a:extLst>
          </p:cNvPr>
          <p:cNvSpPr txBox="1"/>
          <p:nvPr/>
        </p:nvSpPr>
        <p:spPr>
          <a:xfrm>
            <a:off x="872317" y="1909621"/>
            <a:ext cx="6507479" cy="167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It is specially designed for a specific device like smartphones or tablets.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Written in a specific programming language (e.g., Objective-C, Swift, Java, or Kotlin).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9DFB35-0550-527C-A016-C3A824563291}"/>
              </a:ext>
            </a:extLst>
          </p:cNvPr>
          <p:cNvSpPr txBox="1"/>
          <p:nvPr/>
        </p:nvSpPr>
        <p:spPr>
          <a:xfrm>
            <a:off x="872317" y="4755569"/>
            <a:ext cx="58146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Disadvantages of Native mobile apps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It is time consuming development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The cost of developing native mobile apps is high.</a:t>
            </a:r>
          </a:p>
          <a:p>
            <a:pPr algn="ctr"/>
            <a:endParaRPr lang="en-US" b="0" i="0" dirty="0">
              <a:solidFill>
                <a:srgbClr val="00C2FF"/>
              </a:solidFill>
              <a:effectLst/>
              <a:highlight>
                <a:srgbClr val="FFFFFF"/>
              </a:highlight>
              <a:latin typeface="geomanist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sz="1800" dirty="0"/>
          </a:p>
          <a:p>
            <a:pPr marL="571500" indent="-571500" algn="ctr">
              <a:buFont typeface="+mj-lt"/>
              <a:buAutoNum type="romanUcPeriod"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227DB-42BE-8899-CB09-A5231B924556}"/>
              </a:ext>
            </a:extLst>
          </p:cNvPr>
          <p:cNvSpPr txBox="1"/>
          <p:nvPr/>
        </p:nvSpPr>
        <p:spPr>
          <a:xfrm>
            <a:off x="1312606" y="5720649"/>
            <a:ext cx="6067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examples of native mobile apps are:</a:t>
            </a:r>
          </a:p>
          <a:p>
            <a:r>
              <a:rPr lang="en-US" dirty="0"/>
              <a:t>-Spotify			-Uber		-Google maps</a:t>
            </a:r>
          </a:p>
          <a:p>
            <a:r>
              <a:rPr lang="en-US" dirty="0"/>
              <a:t>-WhatsApp		-Netflix		-Instagram</a:t>
            </a:r>
          </a:p>
        </p:txBody>
      </p:sp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  <a:noFill/>
        </p:spPr>
        <p:txBody>
          <a:bodyPr>
            <a:normAutofit/>
          </a:bodyPr>
          <a:lstStyle/>
          <a:p>
            <a:r>
              <a:rPr lang="en-US" dirty="0"/>
              <a:t>All about Web based mobile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39284" y="-1"/>
            <a:ext cx="7252716" cy="672147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-apple-system"/>
              </a:rPr>
              <a:t>They are accessed through a web browser on mobile devices and do not require installation.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-apple-system"/>
              </a:rPr>
              <a:t>Developed using standard web technologies like HTML, CSS, and JavaScript.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b="1" dirty="0">
                <a:latin typeface="-apple-system"/>
              </a:rPr>
              <a:t>		Advantages of web-based mobile apps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-apple-system"/>
              </a:rPr>
              <a:t>User don’t need to install the app for use.</a:t>
            </a:r>
          </a:p>
          <a:p>
            <a:pPr lvl="1">
              <a:lnSpc>
                <a:spcPct val="100000"/>
              </a:lnSpc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Developers can write code once and deploy it on multiple platforms.</a:t>
            </a:r>
          </a:p>
          <a:p>
            <a:pPr lvl="1">
              <a:lnSpc>
                <a:spcPct val="100000"/>
              </a:lnSpc>
            </a:pPr>
            <a:endParaRPr lang="en-US" dirty="0">
              <a:solidFill>
                <a:srgbClr val="111111"/>
              </a:solidFill>
              <a:highlight>
                <a:srgbClr val="FFFFFF"/>
              </a:highlight>
              <a:latin typeface="-apple-system"/>
            </a:endParaRPr>
          </a:p>
          <a:p>
            <a:pPr marL="914400" lvl="2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  <a:latin typeface="-apple-system"/>
              </a:rPr>
              <a:t>	Disadvantages of  web-based mobile apps</a:t>
            </a:r>
          </a:p>
          <a:p>
            <a:pPr lvl="2">
              <a:lnSpc>
                <a:spcPct val="100000"/>
              </a:lnSpc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Web apps require a steady internet connection.</a:t>
            </a:r>
            <a:endParaRPr lang="en-US" b="1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2">
              <a:lnSpc>
                <a:spcPct val="100000"/>
              </a:lnSpc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Web apps may not work well on all browsers.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  <a:latin typeface="-apple-system"/>
              </a:rPr>
              <a:t>Just like any website, web apps face their fair share of security challenges.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b="1" dirty="0">
                <a:latin typeface="-apple-system"/>
              </a:rPr>
              <a:t>Examples of Web based mobile apps</a:t>
            </a:r>
          </a:p>
          <a:p>
            <a:pPr lvl="2">
              <a:lnSpc>
                <a:spcPct val="100000"/>
              </a:lnSpc>
            </a:pPr>
            <a:r>
              <a:rPr lang="en-US" b="1" dirty="0">
                <a:latin typeface="-apple-system"/>
              </a:rPr>
              <a:t>Google Docs		 </a:t>
            </a:r>
            <a:r>
              <a:rPr lang="en-US" sz="1400" b="1" dirty="0">
                <a:latin typeface="-apple-system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-apple-system"/>
              </a:rPr>
              <a:t>Twitter</a:t>
            </a:r>
          </a:p>
          <a:p>
            <a:pPr lvl="2">
              <a:lnSpc>
                <a:spcPct val="100000"/>
              </a:lnSpc>
            </a:pPr>
            <a:r>
              <a:rPr lang="en-US" b="1" dirty="0">
                <a:latin typeface="-apple-system"/>
              </a:rPr>
              <a:t>Netflix 			</a:t>
            </a:r>
            <a:r>
              <a:rPr lang="en-US" sz="1800" b="1" dirty="0">
                <a:latin typeface="-apple-system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latin typeface="-apple-system"/>
                <a:cs typeface="Times New Roman" panose="02020603050405020304" pitchFamily="18" charset="0"/>
              </a:rPr>
              <a:t>● </a:t>
            </a:r>
            <a:r>
              <a:rPr lang="en-US" b="1" dirty="0">
                <a:latin typeface="-apple-system"/>
              </a:rPr>
              <a:t>Gmail</a:t>
            </a:r>
          </a:p>
          <a:p>
            <a:pPr lvl="2">
              <a:lnSpc>
                <a:spcPct val="100000"/>
              </a:lnSpc>
            </a:pPr>
            <a:r>
              <a:rPr lang="en-US" b="1" dirty="0">
                <a:latin typeface="-apple-system"/>
              </a:rPr>
              <a:t>Facebook		</a:t>
            </a:r>
            <a:r>
              <a:rPr lang="en-US" sz="1800" b="1" dirty="0">
                <a:latin typeface="-apple-system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latin typeface="-apple-system"/>
                <a:cs typeface="Times New Roman" panose="02020603050405020304" pitchFamily="18" charset="0"/>
              </a:rPr>
              <a:t>● </a:t>
            </a:r>
            <a:r>
              <a:rPr lang="en-US" b="1" dirty="0">
                <a:latin typeface="-apple-system"/>
              </a:rPr>
              <a:t>Trello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b="1" dirty="0">
              <a:latin typeface="-apple-system"/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US" b="1" dirty="0">
              <a:latin typeface="-apple-system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57FFDB-DFEC-7174-F23F-20C423A0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768" y="-1271016"/>
            <a:ext cx="6419088" cy="1929384"/>
          </a:xfrm>
        </p:spPr>
        <p:txBody>
          <a:bodyPr/>
          <a:lstStyle/>
          <a:p>
            <a:r>
              <a:rPr lang="en-US" dirty="0">
                <a:latin typeface="-apple-system"/>
              </a:rPr>
              <a:t>Hybrid Mobile apps</a:t>
            </a:r>
          </a:p>
        </p:txBody>
      </p:sp>
      <p:pic>
        <p:nvPicPr>
          <p:cNvPr id="8" name="Picture Placeholder 7" descr="Close up of yellow flowers">
            <a:extLst>
              <a:ext uri="{FF2B5EF4-FFF2-40B4-BE49-F238E27FC236}">
                <a16:creationId xmlns:a16="http://schemas.microsoft.com/office/drawing/2014/main" id="{A30CECCA-DB43-3EBC-1ED9-4E7CD74EE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434464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3EE20-53E0-0C62-809D-211B05B880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24622" y="2257652"/>
            <a:ext cx="6227064" cy="22650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-apple-system"/>
              </a:rPr>
              <a:t>Advantages of hybrid mobile apps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-apple-system"/>
              </a:rPr>
              <a:t>Shared codebase for multiple platforms.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-apple-system"/>
              </a:rPr>
              <a:t>Quicker updates and deployment.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-apple-system"/>
              </a:rPr>
              <a:t>One codebase to maintain.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-apple-system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-apple-system"/>
              </a:rPr>
              <a:t>Disadvantages of Hybrid mobile apps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-apple-system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>
                <a:latin typeface="-apple-system"/>
              </a:rPr>
              <a:pPr/>
              <a:t>6</a:t>
            </a:fld>
            <a:endParaRPr lang="en-US" dirty="0"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AB24D7-46FC-B5EC-519C-ACE0432B5004}"/>
              </a:ext>
            </a:extLst>
          </p:cNvPr>
          <p:cNvSpPr txBox="1"/>
          <p:nvPr/>
        </p:nvSpPr>
        <p:spPr>
          <a:xfrm>
            <a:off x="5001768" y="765675"/>
            <a:ext cx="60984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Hybrid mobile apps are applications that combine web technologies (HTML, CSS, JavaScript) with a native wrapper, allowing them to run on multiple platforms using a single codebase.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0434B1A3-6810-8DD4-F8D2-9FECBC562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255" y="4384164"/>
            <a:ext cx="464574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-apple-system"/>
              </a:rPr>
              <a:t>Slower performance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Limited access to device features	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Less seamless user experience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5CA75C-D956-BE14-267B-0EA432BF8AA1}"/>
              </a:ext>
            </a:extLst>
          </p:cNvPr>
          <p:cNvSpPr txBox="1"/>
          <p:nvPr/>
        </p:nvSpPr>
        <p:spPr>
          <a:xfrm>
            <a:off x="5166950" y="5476858"/>
            <a:ext cx="6088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 hybrid mobile apps:</a:t>
            </a:r>
          </a:p>
          <a:p>
            <a:r>
              <a:rPr lang="en-US" dirty="0"/>
              <a:t>Instagram			Twitter  		Uber Evernote Ionic			Pinterest		Gmail</a:t>
            </a:r>
          </a:p>
        </p:txBody>
      </p:sp>
    </p:spTree>
    <p:extLst>
      <p:ext uri="{BB962C8B-B14F-4D97-AF65-F5344CB8AC3E}">
        <p14:creationId xmlns:p14="http://schemas.microsoft.com/office/powerpoint/2010/main" val="2069428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222199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Aashish Subedi</a:t>
            </a:r>
          </a:p>
          <a:p>
            <a:r>
              <a:rPr lang="en-US" dirty="0"/>
              <a:t>Ashik Thapa</a:t>
            </a:r>
          </a:p>
          <a:p>
            <a:r>
              <a:rPr lang="en-US" dirty="0"/>
              <a:t>Suman Timsina</a:t>
            </a:r>
          </a:p>
          <a:p>
            <a:r>
              <a:rPr lang="en-US" dirty="0">
                <a:hlinkClick r:id="rId3"/>
              </a:rPr>
              <a:t>ashisvlog12@gmail.com</a:t>
            </a:r>
            <a:endParaRPr lang="en-US" dirty="0"/>
          </a:p>
          <a:p>
            <a:r>
              <a:rPr lang="en-US" dirty="0">
                <a:hlinkClick r:id="rId4"/>
              </a:rPr>
              <a:t>aashikthapa178@gmail.com</a:t>
            </a:r>
            <a:endParaRPr lang="en-US" dirty="0"/>
          </a:p>
          <a:p>
            <a:r>
              <a:rPr lang="en-US" dirty="0">
                <a:hlinkClick r:id="rId5"/>
              </a:rPr>
              <a:t>sumantimsina803@gmail.com</a:t>
            </a:r>
            <a:endParaRPr lang="en-US" dirty="0"/>
          </a:p>
          <a:p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{37F5B61E-A81F-4FD6-A2CF-54FDA2A470F5}tf56410444_win32</Template>
  <TotalTime>72</TotalTime>
  <Words>421</Words>
  <Application>Microsoft Office PowerPoint</Application>
  <PresentationFormat>Widescreen</PresentationFormat>
  <Paragraphs>69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-apple-system</vt:lpstr>
      <vt:lpstr>Arial</vt:lpstr>
      <vt:lpstr>Baskerville Old Face</vt:lpstr>
      <vt:lpstr>Calibri</vt:lpstr>
      <vt:lpstr>geomanist</vt:lpstr>
      <vt:lpstr>Gill Sans Nova Light</vt:lpstr>
      <vt:lpstr>Custom</vt:lpstr>
      <vt:lpstr>Presentation on Mobile Apps:</vt:lpstr>
      <vt:lpstr>Table of Content:</vt:lpstr>
      <vt:lpstr>Types of mobile apps: 1) Native mobile apps 2) Web based mobile apps 3) Hybrid mobile apps</vt:lpstr>
      <vt:lpstr>All about native mobile apps</vt:lpstr>
      <vt:lpstr>All about Web based mobile app</vt:lpstr>
      <vt:lpstr>Hybrid Mobile apps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Pratik Dahal</dc:creator>
  <cp:lastModifiedBy>Pratik Dahal</cp:lastModifiedBy>
  <cp:revision>5</cp:revision>
  <dcterms:created xsi:type="dcterms:W3CDTF">2024-08-02T04:58:12Z</dcterms:created>
  <dcterms:modified xsi:type="dcterms:W3CDTF">2024-09-02T04:51:19Z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